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8" r:id="rId2"/>
    <p:sldMasterId id="2147483660" r:id="rId3"/>
  </p:sldMasterIdLst>
  <p:sldIdLst>
    <p:sldId id="256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76" d="100"/>
          <a:sy n="76" d="100"/>
        </p:scale>
        <p:origin x="139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005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A5B9-E13D-9746-B5C0-5CF980C8F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C57FC-672E-7541-B6D8-2A00224E773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270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9F752-847A-7C48-8481-D0DA79BC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51C80-3961-AD44-B9E5-6C230E465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206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771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C050-74C6-3C42-A7B8-310A0C261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1B6A0-C248-E747-8DB4-B720C70D8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28AE0-9847-A440-9CC6-9C655B430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2700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6F4FF3-9B7E-FA40-89C6-CDC2E7301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0BB0A-74A1-D248-8583-E91B46199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2700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2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0147" y="457200"/>
            <a:ext cx="31267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5099970" cy="65644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0147" y="2057400"/>
            <a:ext cx="312679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68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2230183"/>
            <a:ext cx="31267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890" y="554657"/>
            <a:ext cx="4716379" cy="327572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890" y="4023360"/>
            <a:ext cx="8045300" cy="13282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759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9902" y="621852"/>
            <a:ext cx="718766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9901" y="3101527"/>
            <a:ext cx="718766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543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9D5D3A-CC91-D146-9F6F-14833667E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522" y="365126"/>
            <a:ext cx="7706827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D6EC6E-47A0-CE45-8A91-64A709930A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738" y="1876425"/>
            <a:ext cx="7186611" cy="31956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22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2836946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920187F-722B-0041-BBBB-103E38950A12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629150" y="2505075"/>
            <a:ext cx="3868340" cy="2836946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438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34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3B513-E7D6-B04C-B4F4-EE311DF8E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10569-EF29-1D40-A133-D06759692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62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3" r:id="rId3"/>
    <p:sldLayoutId id="2147483677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8522" y="365126"/>
            <a:ext cx="77068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28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67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CB98-0AC9-244E-8F33-358867624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46B85F8-C202-1542-B1C7-9F2C3FF2BB9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3423" r="24725"/>
          <a:stretch/>
        </p:blipFill>
        <p:spPr>
          <a:xfrm>
            <a:off x="0" y="1"/>
            <a:ext cx="5106256" cy="656518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5A7D1-BBF2-9248-80A4-F7B1941AB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7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5E8F-4186-0046-84D2-627BDAAE8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6EDA7CF-8F37-5E40-AA06-72D3B520B0C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567890" y="620393"/>
            <a:ext cx="4815768" cy="3210511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C9025F-3676-0B4C-AECF-F3E128708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3318-80BA-BE44-A8DF-92C86E8E5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9704A-D544-4F45-A8CE-8A52F9B7B8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0B15FF-4C6A-4540-8B37-AC380783FE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886949-2635-C643-8DB6-346273246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CB7F3-7C72-5046-84C4-B8DBF4E148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6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625DA-9DB0-5D41-A840-2EFB8B9A9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766D9-BBF7-914D-8F8E-FB0C8675D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34BF-C8C4-7E43-BAFE-E9EB03051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00FC98-B31A-8046-A765-B1EBA8991E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50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BD84F-CD7B-E245-94AE-F2D954017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448DB-D105-3644-AAA5-C68C5C70B3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02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44A40-1485-CE4E-A6FF-DA6AD1A22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AFCFF-620A-F84D-AF22-A33DDD3522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2D16E-6D22-4E4C-9634-C44E559146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FD5356-745D-E547-AC8A-1D4FF28F5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5615EA-85F7-1941-BC1B-93EC5D0E27A2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634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NLSW Sent to Serve">
      <a:dk1>
        <a:srgbClr val="EA5100"/>
      </a:dk1>
      <a:lt1>
        <a:srgbClr val="FFFFFF"/>
      </a:lt1>
      <a:dk2>
        <a:srgbClr val="5F4D93"/>
      </a:dk2>
      <a:lt2>
        <a:srgbClr val="E7E6E6"/>
      </a:lt2>
      <a:accent1>
        <a:srgbClr val="8871C3"/>
      </a:accent1>
      <a:accent2>
        <a:srgbClr val="F2C930"/>
      </a:accent2>
      <a:accent3>
        <a:srgbClr val="A5A5A5"/>
      </a:accent3>
      <a:accent4>
        <a:srgbClr val="FFFFFF"/>
      </a:accent4>
      <a:accent5>
        <a:srgbClr val="EA5151"/>
      </a:accent5>
      <a:accent6>
        <a:srgbClr val="5F4D93"/>
      </a:accent6>
      <a:hlink>
        <a:srgbClr val="000000"/>
      </a:hlink>
      <a:folHlink>
        <a:srgbClr val="64646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NLSW">
      <a:dk1>
        <a:srgbClr val="5F4D93"/>
      </a:dk1>
      <a:lt1>
        <a:srgbClr val="FFFFFF"/>
      </a:lt1>
      <a:dk2>
        <a:srgbClr val="EA5151"/>
      </a:dk2>
      <a:lt2>
        <a:srgbClr val="FFFFFF"/>
      </a:lt2>
      <a:accent1>
        <a:srgbClr val="EA5151"/>
      </a:accent1>
      <a:accent2>
        <a:srgbClr val="5F4D93"/>
      </a:accent2>
      <a:accent3>
        <a:srgbClr val="A5A5A5"/>
      </a:accent3>
      <a:accent4>
        <a:srgbClr val="8871B1"/>
      </a:accent4>
      <a:accent5>
        <a:srgbClr val="F2C94C"/>
      </a:accent5>
      <a:accent6>
        <a:srgbClr val="FFFFFF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LSW">
      <a:dk1>
        <a:srgbClr val="5F4D93"/>
      </a:dk1>
      <a:lt1>
        <a:srgbClr val="FFFFFF"/>
      </a:lt1>
      <a:dk2>
        <a:srgbClr val="EA5151"/>
      </a:dk2>
      <a:lt2>
        <a:srgbClr val="FFFFFF"/>
      </a:lt2>
      <a:accent1>
        <a:srgbClr val="EA5151"/>
      </a:accent1>
      <a:accent2>
        <a:srgbClr val="5F4D93"/>
      </a:accent2>
      <a:accent3>
        <a:srgbClr val="A5A5A5"/>
      </a:accent3>
      <a:accent4>
        <a:srgbClr val="8871B1"/>
      </a:accent4>
      <a:accent5>
        <a:srgbClr val="F2C94C"/>
      </a:accent5>
      <a:accent6>
        <a:srgbClr val="FFFFFF"/>
      </a:accent6>
      <a:hlink>
        <a:srgbClr val="000000"/>
      </a:hlink>
      <a:folHlink>
        <a:srgbClr val="7F7F7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0</Words>
  <Application>Microsoft Office PowerPoint</Application>
  <PresentationFormat>Overhead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LCMS 2021 National Lutheran Schools Week — PowerPoint Presentation Slides — 4:3 Format</dc:title>
  <dc:subject>LCMS 2021 National Lutheran Schools Week — PowerPoint Presentation Slides — 4:3 Format</dc:subject>
  <dc:creator>The Lutheran Church—Missouri Synod</dc:creator>
  <cp:lastModifiedBy>Keup, Paul</cp:lastModifiedBy>
  <cp:revision>11</cp:revision>
  <dcterms:created xsi:type="dcterms:W3CDTF">2020-04-13T15:49:22Z</dcterms:created>
  <dcterms:modified xsi:type="dcterms:W3CDTF">2020-05-28T16:38:20Z</dcterms:modified>
</cp:coreProperties>
</file>